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24750" cy="9001125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2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820" y="108"/>
      </p:cViewPr>
      <p:guideLst>
        <p:guide orient="horz" pos="2835"/>
        <p:guide pos="2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069AC-E760-4576-8E64-B90735427C74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843088" y="744538"/>
            <a:ext cx="3111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581FE-09AC-41D2-8CCC-C3DB7290F8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038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843088" y="744538"/>
            <a:ext cx="31115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581FE-09AC-41D2-8CCC-C3DB7290F80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09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4356" y="2796183"/>
            <a:ext cx="6396038" cy="192940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28714" y="5100637"/>
            <a:ext cx="5267325" cy="2300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490030" y="472979"/>
            <a:ext cx="1392601" cy="1008042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9613" y="472979"/>
            <a:ext cx="4055004" cy="1008042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4403" y="5784059"/>
            <a:ext cx="6396038" cy="17877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4403" y="3815064"/>
            <a:ext cx="6396038" cy="19689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9613" y="2756596"/>
            <a:ext cx="2723802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158827" y="2756596"/>
            <a:ext cx="2723803" cy="77968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6239" y="360462"/>
            <a:ext cx="6772275" cy="1500188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6239" y="2014836"/>
            <a:ext cx="3324738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6239" y="2854523"/>
            <a:ext cx="3324738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22469" y="2014836"/>
            <a:ext cx="3326044" cy="8396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22469" y="2854523"/>
            <a:ext cx="3326044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6239" y="358380"/>
            <a:ext cx="2475591" cy="15251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41968" y="358381"/>
            <a:ext cx="4206544" cy="76822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6239" y="1883570"/>
            <a:ext cx="2475591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4904" y="6300787"/>
            <a:ext cx="4514850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74904" y="804269"/>
            <a:ext cx="4514850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74904" y="7044633"/>
            <a:ext cx="4514850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6239" y="360462"/>
            <a:ext cx="6772275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6239" y="2100263"/>
            <a:ext cx="6772275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6239" y="8342712"/>
            <a:ext cx="1755775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9E23-474A-4780-8E13-A803DE5E0191}" type="datetimeFigureOut">
              <a:rPr lang="it-IT" smtClean="0"/>
              <a:pPr/>
              <a:t>12/06/2019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0956" y="8342712"/>
            <a:ext cx="2382838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392739" y="8342712"/>
            <a:ext cx="1755775" cy="4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9482-A0A7-487B-8089-448229A2233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/>
          <a:srcRect l="7143" t="5048"/>
          <a:stretch>
            <a:fillRect/>
          </a:stretch>
        </p:blipFill>
        <p:spPr bwMode="auto">
          <a:xfrm>
            <a:off x="2426276" y="3643308"/>
            <a:ext cx="2264793" cy="21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ttangolo 3"/>
          <p:cNvSpPr/>
          <p:nvPr/>
        </p:nvSpPr>
        <p:spPr>
          <a:xfrm>
            <a:off x="547665" y="571474"/>
            <a:ext cx="1704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CI</a:t>
            </a:r>
            <a:r>
              <a:rPr lang="it-IT" dirty="0" smtClean="0"/>
              <a:t> VOGLIONO SOLO </a:t>
            </a:r>
            <a:r>
              <a:rPr lang="it-IT" b="1" dirty="0" smtClean="0">
                <a:solidFill>
                  <a:srgbClr val="FF0000"/>
                </a:solidFill>
              </a:rPr>
              <a:t>5 MINUTI </a:t>
            </a:r>
          </a:p>
          <a:p>
            <a:r>
              <a:rPr lang="it-IT" dirty="0" smtClean="0"/>
              <a:t>PER CAMBIARE IL MONDO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833945" y="71406"/>
            <a:ext cx="1928826" cy="120032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Lava le mani </a:t>
            </a:r>
            <a:r>
              <a:rPr lang="it-IT" dirty="0" smtClean="0">
                <a:ln w="6350">
                  <a:solidFill>
                    <a:schemeClr val="tx1"/>
                  </a:solidFill>
                </a:ln>
              </a:rPr>
              <a:t>e ferma la diffusione dei germi </a:t>
            </a:r>
            <a:r>
              <a:rPr lang="it-IT" b="1" dirty="0" smtClean="0">
                <a:ln w="6350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multiresistenti </a:t>
            </a:r>
            <a:endParaRPr lang="it-IT" b="1" dirty="0">
              <a:ln w="63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745" y="2214546"/>
            <a:ext cx="1709308" cy="1214446"/>
          </a:xfrm>
          <a:prstGeom prst="ellipse">
            <a:avLst/>
          </a:prstGeom>
          <a:ln w="317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1136" y="1785918"/>
            <a:ext cx="1579511" cy="1322442"/>
          </a:xfrm>
          <a:prstGeom prst="ellipse">
            <a:avLst/>
          </a:prstGeom>
          <a:ln w="3175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91202" y="4286248"/>
            <a:ext cx="1500129" cy="1143008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7665" y="5000630"/>
            <a:ext cx="1675160" cy="1285883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Ovale 13"/>
          <p:cNvSpPr/>
          <p:nvPr/>
        </p:nvSpPr>
        <p:spPr>
          <a:xfrm>
            <a:off x="261913" y="1928794"/>
            <a:ext cx="2643206" cy="22860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4691069" y="1428728"/>
            <a:ext cx="2428892" cy="2071702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2833681" y="8215338"/>
            <a:ext cx="2143140" cy="71438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/>
          </a:p>
          <a:p>
            <a:pPr algn="ctr"/>
            <a:r>
              <a:rPr lang="it-IT" sz="1600" b="1" dirty="0" smtClean="0"/>
              <a:t>SALVARE VITE UMANE</a:t>
            </a:r>
          </a:p>
          <a:p>
            <a:pPr algn="ctr"/>
            <a:r>
              <a:rPr lang="it-IT" sz="1600" dirty="0" smtClean="0"/>
              <a:t>Lava le tue mani </a:t>
            </a:r>
          </a:p>
          <a:p>
            <a:pPr algn="ctr"/>
            <a:r>
              <a:rPr lang="it-IT" sz="1600" dirty="0" smtClean="0"/>
              <a:t>  </a:t>
            </a:r>
            <a:endParaRPr lang="it-IT" sz="1600" dirty="0"/>
          </a:p>
        </p:txBody>
      </p:sp>
      <p:sp>
        <p:nvSpPr>
          <p:cNvPr id="18" name="Rettangolo 17"/>
          <p:cNvSpPr/>
          <p:nvPr/>
        </p:nvSpPr>
        <p:spPr>
          <a:xfrm>
            <a:off x="4976822" y="8215338"/>
            <a:ext cx="2143140" cy="71438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Nessuna azione oggi</a:t>
            </a:r>
          </a:p>
          <a:p>
            <a:pPr algn="ctr"/>
            <a:r>
              <a:rPr lang="it-IT" sz="1600" b="1" dirty="0" smtClean="0"/>
              <a:t>Nessuna cura domani  </a:t>
            </a:r>
            <a:endParaRPr lang="it-IT" sz="1600" b="1" dirty="0"/>
          </a:p>
        </p:txBody>
      </p:sp>
      <p:sp>
        <p:nvSpPr>
          <p:cNvPr id="19" name="Rettangolo 18"/>
          <p:cNvSpPr/>
          <p:nvPr/>
        </p:nvSpPr>
        <p:spPr>
          <a:xfrm>
            <a:off x="690542" y="8215338"/>
            <a:ext cx="2143140" cy="71438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/>
          </a:p>
          <a:p>
            <a:pPr algn="ctr"/>
            <a:r>
              <a:rPr lang="it-IT" sz="1600" dirty="0" smtClean="0"/>
              <a:t>  </a:t>
            </a:r>
            <a:endParaRPr lang="it-IT" sz="1600" dirty="0"/>
          </a:p>
        </p:txBody>
      </p:sp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8"/>
          <a:srcRect l="23077" t="18182" r="11538" b="27273"/>
          <a:stretch>
            <a:fillRect/>
          </a:stretch>
        </p:blipFill>
        <p:spPr bwMode="auto">
          <a:xfrm>
            <a:off x="761979" y="8215338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2" name="Connettore 1 21"/>
          <p:cNvCxnSpPr/>
          <p:nvPr/>
        </p:nvCxnSpPr>
        <p:spPr>
          <a:xfrm rot="5400000">
            <a:off x="4762507" y="857173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2477285" y="8571734"/>
            <a:ext cx="428628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7" name="Immagine 26" descr="logo definitivo.pn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0476" y="0"/>
            <a:ext cx="2928958" cy="500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Ovale 27"/>
          <p:cNvSpPr/>
          <p:nvPr/>
        </p:nvSpPr>
        <p:spPr>
          <a:xfrm>
            <a:off x="4905384" y="3714744"/>
            <a:ext cx="2500329" cy="21431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190476" y="4500562"/>
            <a:ext cx="2405053" cy="2214578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/>
          <p:cNvSpPr/>
          <p:nvPr/>
        </p:nvSpPr>
        <p:spPr>
          <a:xfrm>
            <a:off x="2476492" y="5857884"/>
            <a:ext cx="2405053" cy="214314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/>
          <a:srcRect l="4525"/>
          <a:stretch>
            <a:fillRect/>
          </a:stretch>
        </p:blipFill>
        <p:spPr bwMode="auto">
          <a:xfrm>
            <a:off x="4691069" y="4429124"/>
            <a:ext cx="100013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Rettangolo 31"/>
          <p:cNvSpPr/>
          <p:nvPr/>
        </p:nvSpPr>
        <p:spPr>
          <a:xfrm>
            <a:off x="5405449" y="3286116"/>
            <a:ext cx="285752" cy="71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/>
          <a:srcRect b="1620"/>
          <a:stretch>
            <a:fillRect/>
          </a:stretch>
        </p:blipFill>
        <p:spPr bwMode="auto">
          <a:xfrm>
            <a:off x="1547797" y="5429256"/>
            <a:ext cx="12144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/>
          <a:srcRect l="7895" t="8815"/>
          <a:stretch>
            <a:fillRect/>
          </a:stretch>
        </p:blipFill>
        <p:spPr bwMode="auto">
          <a:xfrm>
            <a:off x="2976557" y="5857884"/>
            <a:ext cx="135732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33682" y="6572264"/>
            <a:ext cx="1798014" cy="1245440"/>
          </a:xfrm>
          <a:prstGeom prst="ellipse">
            <a:avLst/>
          </a:prstGeom>
          <a:ln w="31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33813" y="2643174"/>
            <a:ext cx="1571637" cy="91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Freccia a destra 34"/>
          <p:cNvSpPr/>
          <p:nvPr/>
        </p:nvSpPr>
        <p:spPr>
          <a:xfrm>
            <a:off x="1547797" y="3357554"/>
            <a:ext cx="1143008" cy="928694"/>
          </a:xfrm>
          <a:prstGeom prst="rightArrow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 smtClean="0">
                <a:solidFill>
                  <a:schemeClr val="tx1"/>
                </a:solidFill>
              </a:rPr>
              <a:t>PRIMA DEL    CONTATTO CON IL PAZIENTE </a:t>
            </a:r>
            <a:endParaRPr lang="it-IT" sz="800" b="1" dirty="0">
              <a:solidFill>
                <a:schemeClr val="tx1"/>
              </a:solidFill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1547797" y="3500432"/>
            <a:ext cx="71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bg1"/>
                </a:solidFill>
              </a:rPr>
              <a:t>1</a:t>
            </a:r>
            <a:endParaRPr lang="it-IT" sz="2000" b="1" dirty="0">
              <a:solidFill>
                <a:schemeClr val="bg1"/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095990" y="7929586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Campagna 2017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44</Words>
  <Application>Microsoft Office PowerPoint</Application>
  <PresentationFormat>Personalizzato</PresentationFormat>
  <Paragraphs>15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Rosaria Esposito</dc:creator>
  <cp:lastModifiedBy>Maria Rosaria Esposito</cp:lastModifiedBy>
  <cp:revision>7</cp:revision>
  <dcterms:created xsi:type="dcterms:W3CDTF">2017-04-06T13:07:50Z</dcterms:created>
  <dcterms:modified xsi:type="dcterms:W3CDTF">2019-06-12T05:52:07Z</dcterms:modified>
</cp:coreProperties>
</file>